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0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0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2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1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0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7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0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1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09AD1-FDCA-429D-8C1C-53AA30CD4C61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BC5-6455-4D3A-B196-88AD66FB4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3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046" y="1554480"/>
            <a:ext cx="7422554" cy="4846320"/>
            <a:chOff x="45046" y="1554480"/>
            <a:chExt cx="7422554" cy="4846320"/>
          </a:xfrm>
        </p:grpSpPr>
        <p:pic>
          <p:nvPicPr>
            <p:cNvPr id="1026" name="Picture 2" descr="C:\Users\DC08966\Documents\Clmbg\Trango\Hangboard\HB Design\HB Screenshots from STL\Lt Side Front View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86" t="41216" r="12945" b="14242"/>
            <a:stretch/>
          </p:blipFill>
          <p:spPr bwMode="auto">
            <a:xfrm>
              <a:off x="822960" y="1554480"/>
              <a:ext cx="5943600" cy="4480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 rot="21198939">
              <a:off x="4495800" y="2590800"/>
              <a:ext cx="846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 VDER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 rot="21198939">
              <a:off x="3159335" y="3287876"/>
              <a:ext cx="8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dirty="0" smtClean="0"/>
                <a:t> VDER</a:t>
              </a:r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4267200" y="2772228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334000" y="2681514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00600" y="3338286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439228" y="3291114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038600" y="339634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 rot="3953237">
              <a:off x="506058" y="3738459"/>
              <a:ext cx="9621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Med Pinch</a:t>
              </a:r>
              <a:endParaRPr lang="en-US" sz="1400" dirty="0"/>
            </a:p>
          </p:txBody>
        </p:sp>
        <p:sp>
          <p:nvSpPr>
            <p:cNvPr id="7" name="Left Brace 6"/>
            <p:cNvSpPr/>
            <p:nvPr/>
          </p:nvSpPr>
          <p:spPr>
            <a:xfrm rot="20414859">
              <a:off x="966029" y="3394692"/>
              <a:ext cx="285166" cy="36254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Brace 13"/>
            <p:cNvSpPr/>
            <p:nvPr/>
          </p:nvSpPr>
          <p:spPr>
            <a:xfrm rot="20414859">
              <a:off x="619888" y="3528175"/>
              <a:ext cx="289748" cy="821457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rot="4270716">
              <a:off x="1765" y="3828585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Wide </a:t>
              </a:r>
            </a:p>
            <a:p>
              <a:r>
                <a:rPr lang="en-US" dirty="0" smtClean="0"/>
                <a:t>Pinch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93890" y="3927073"/>
              <a:ext cx="1208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Thin Crimp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81600" y="3742407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3F Slot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99236" y="5315856"/>
              <a:ext cx="1414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MR (shallow)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02865" y="4571266"/>
              <a:ext cx="1175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MR (deep)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18266" y="5685188"/>
              <a:ext cx="1347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 (shallow)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93151" y="412551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 (deep)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80127" y="5105397"/>
              <a:ext cx="1067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 (Med)</a:t>
              </a:r>
              <a:endParaRPr lang="en-US" dirty="0"/>
            </a:p>
          </p:txBody>
        </p:sp>
        <p:sp>
          <p:nvSpPr>
            <p:cNvPr id="13" name="Left Brace 12"/>
            <p:cNvSpPr/>
            <p:nvPr/>
          </p:nvSpPr>
          <p:spPr>
            <a:xfrm rot="16200000">
              <a:off x="3782843" y="4656629"/>
              <a:ext cx="363974" cy="680946"/>
            </a:xfrm>
            <a:prstGeom prst="leftBrace">
              <a:avLst>
                <a:gd name="adj1" fmla="val 8333"/>
                <a:gd name="adj2" fmla="val 1376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eft Brace 23"/>
            <p:cNvSpPr/>
            <p:nvPr/>
          </p:nvSpPr>
          <p:spPr>
            <a:xfrm rot="16200000" flipH="1">
              <a:off x="3423728" y="4249184"/>
              <a:ext cx="378546" cy="680946"/>
            </a:xfrm>
            <a:prstGeom prst="leftBrace">
              <a:avLst>
                <a:gd name="adj1" fmla="val 8333"/>
                <a:gd name="adj2" fmla="val 1376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553200" y="5290063"/>
              <a:ext cx="914400" cy="1110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72528" y="458965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62088" y="459874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03617" y="4586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54457" y="533045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3987" y="533045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15428" y="1759466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Jug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14381" y="1759466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Sloper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10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C08966\Documents\Clmbg\Trango\Hangboard\HB Design\HB Screenshots from STL\Lt Side Front Vie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t="41216" r="12945" b="14242"/>
          <a:stretch/>
        </p:blipFill>
        <p:spPr bwMode="auto">
          <a:xfrm>
            <a:off x="822960" y="1554480"/>
            <a:ext cx="594360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00600" y="3338286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439228" y="3291114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038600" y="3396342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786776" y="3362960"/>
            <a:ext cx="243840" cy="1524000"/>
          </a:xfrm>
          <a:prstGeom prst="roundRect">
            <a:avLst>
              <a:gd name="adj" fmla="val 3864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480525" y="3414486"/>
            <a:ext cx="243840" cy="1524000"/>
          </a:xfrm>
          <a:prstGeom prst="roundRect">
            <a:avLst>
              <a:gd name="adj" fmla="val 3864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123508" y="3352800"/>
            <a:ext cx="243840" cy="1524000"/>
          </a:xfrm>
          <a:prstGeom prst="roundRect">
            <a:avLst>
              <a:gd name="adj" fmla="val 3864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182256" y="3448956"/>
            <a:ext cx="243840" cy="1524000"/>
          </a:xfrm>
          <a:prstGeom prst="roundRect">
            <a:avLst>
              <a:gd name="adj" fmla="val 3864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16200000" flipH="1">
            <a:off x="3294380" y="4195716"/>
            <a:ext cx="925284" cy="1220652"/>
          </a:xfrm>
          <a:prstGeom prst="roundRect">
            <a:avLst>
              <a:gd name="adj" fmla="val 38645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82256" y="4596367"/>
            <a:ext cx="110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Position 0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081486" y="4909063"/>
            <a:ext cx="685074" cy="1110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2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22960" y="1554480"/>
            <a:ext cx="5943600" cy="4480560"/>
            <a:chOff x="822960" y="1554480"/>
            <a:chExt cx="5943600" cy="4480560"/>
          </a:xfrm>
        </p:grpSpPr>
        <p:pic>
          <p:nvPicPr>
            <p:cNvPr id="12" name="Picture 2" descr="C:\Users\DC08966\Documents\Clmbg\Trango\Hangboard\HB Design\HB Screenshots from STL\Lt Side Front View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86" t="41216" r="12945" b="14242"/>
            <a:stretch/>
          </p:blipFill>
          <p:spPr bwMode="auto">
            <a:xfrm>
              <a:off x="822960" y="1554480"/>
              <a:ext cx="5943600" cy="4480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Oval 12"/>
            <p:cNvSpPr/>
            <p:nvPr/>
          </p:nvSpPr>
          <p:spPr>
            <a:xfrm>
              <a:off x="4800600" y="3338286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439228" y="3291114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58342" y="339634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539342" y="3333932"/>
              <a:ext cx="243840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233091" y="3385458"/>
              <a:ext cx="243840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876074" y="3323772"/>
              <a:ext cx="243840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920308" y="3419928"/>
              <a:ext cx="243840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 rot="16200000" flipH="1">
              <a:off x="4046946" y="4166688"/>
              <a:ext cx="925284" cy="1220652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34822" y="4567339"/>
              <a:ext cx="11065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Position 2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81486" y="4909063"/>
              <a:ext cx="685074" cy="1110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9780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22960" y="1554480"/>
            <a:ext cx="5943600" cy="4480560"/>
            <a:chOff x="822960" y="1554480"/>
            <a:chExt cx="5943600" cy="4480560"/>
          </a:xfrm>
        </p:grpSpPr>
        <p:pic>
          <p:nvPicPr>
            <p:cNvPr id="3" name="Picture 2" descr="C:\Users\DC08966\Documents\Clmbg\Trango\Hangboard\HB Design\HB Screenshots from STL\Lt Side Front View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86" t="41216" r="12945" b="14242"/>
            <a:stretch/>
          </p:blipFill>
          <p:spPr bwMode="auto">
            <a:xfrm>
              <a:off x="822960" y="1554480"/>
              <a:ext cx="5943600" cy="4480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val 3"/>
            <p:cNvSpPr/>
            <p:nvPr/>
          </p:nvSpPr>
          <p:spPr>
            <a:xfrm>
              <a:off x="4800600" y="3338286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562600" y="32766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038600" y="3396342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764281" y="3376386"/>
              <a:ext cx="286845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101935" y="3352800"/>
              <a:ext cx="287731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419599" y="3323772"/>
              <a:ext cx="316471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455097" y="3419928"/>
              <a:ext cx="264885" cy="1524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 rot="16200000" flipH="1">
              <a:off x="3458423" y="4361150"/>
              <a:ext cx="1324428" cy="1230872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29486" y="4567339"/>
              <a:ext cx="11065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Position </a:t>
              </a: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81486" y="4909063"/>
              <a:ext cx="685074" cy="1110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 rot="2559413">
              <a:off x="4623048" y="4501419"/>
              <a:ext cx="373235" cy="843672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 rot="20202401">
              <a:off x="4761786" y="4079014"/>
              <a:ext cx="316471" cy="762000"/>
            </a:xfrm>
            <a:prstGeom prst="roundRect">
              <a:avLst>
                <a:gd name="adj" fmla="val 3864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6126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45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Anderson, Mark LMD</dc:creator>
  <cp:lastModifiedBy>Anderson, Mark LMD</cp:lastModifiedBy>
  <cp:revision>3</cp:revision>
  <dcterms:created xsi:type="dcterms:W3CDTF">2013-11-12T20:52:18Z</dcterms:created>
  <dcterms:modified xsi:type="dcterms:W3CDTF">2013-11-18T21:39:19Z</dcterms:modified>
</cp:coreProperties>
</file>